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60" r:id="rId7"/>
    <p:sldId id="259"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CB8"/>
    <a:srgbClr val="0AA9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555D44-3DC0-4517-9142-C9DA594EFBBF}" v="5" dt="2020-12-08T09:25:10.7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9"/>
  </p:normalViewPr>
  <p:slideViewPr>
    <p:cSldViewPr snapToGrid="0" snapToObjects="1">
      <p:cViewPr varScale="1">
        <p:scale>
          <a:sx n="72" d="100"/>
          <a:sy n="72" d="100"/>
        </p:scale>
        <p:origin x="48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CHAN" userId="30cdb56b35475017" providerId="OrgId" clId="{C4555D44-3DC0-4517-9142-C9DA594EFBBF}"/>
    <pc:docChg chg="custSel modSld modMainMaster">
      <pc:chgData name="James CHAN" userId="30cdb56b35475017" providerId="OrgId" clId="{C4555D44-3DC0-4517-9142-C9DA594EFBBF}" dt="2020-12-08T09:46:24.013" v="91" actId="255"/>
      <pc:docMkLst>
        <pc:docMk/>
      </pc:docMkLst>
      <pc:sldChg chg="modSp mod">
        <pc:chgData name="James CHAN" userId="30cdb56b35475017" providerId="OrgId" clId="{C4555D44-3DC0-4517-9142-C9DA594EFBBF}" dt="2020-12-08T09:46:24.013" v="91" actId="255"/>
        <pc:sldMkLst>
          <pc:docMk/>
          <pc:sldMk cId="2111203728" sldId="256"/>
        </pc:sldMkLst>
        <pc:spChg chg="mod">
          <ac:chgData name="James CHAN" userId="30cdb56b35475017" providerId="OrgId" clId="{C4555D44-3DC0-4517-9142-C9DA594EFBBF}" dt="2020-12-08T09:46:24.013" v="91" actId="255"/>
          <ac:spMkLst>
            <pc:docMk/>
            <pc:sldMk cId="2111203728" sldId="256"/>
            <ac:spMk id="2" creationId="{4C7C8A74-3D76-A445-8D4D-A6D49A01B150}"/>
          </ac:spMkLst>
        </pc:spChg>
      </pc:sldChg>
      <pc:sldChg chg="modSp mod">
        <pc:chgData name="James CHAN" userId="30cdb56b35475017" providerId="OrgId" clId="{C4555D44-3DC0-4517-9142-C9DA594EFBBF}" dt="2020-12-08T09:39:58.749" v="46" actId="1036"/>
        <pc:sldMkLst>
          <pc:docMk/>
          <pc:sldMk cId="1925011842" sldId="262"/>
        </pc:sldMkLst>
        <pc:spChg chg="mod">
          <ac:chgData name="James CHAN" userId="30cdb56b35475017" providerId="OrgId" clId="{C4555D44-3DC0-4517-9142-C9DA594EFBBF}" dt="2020-12-08T09:39:50.571" v="40" actId="1035"/>
          <ac:spMkLst>
            <pc:docMk/>
            <pc:sldMk cId="1925011842" sldId="262"/>
            <ac:spMk id="2" creationId="{00000000-0000-0000-0000-000000000000}"/>
          </ac:spMkLst>
        </pc:spChg>
        <pc:spChg chg="mod">
          <ac:chgData name="James CHAN" userId="30cdb56b35475017" providerId="OrgId" clId="{C4555D44-3DC0-4517-9142-C9DA594EFBBF}" dt="2020-12-08T09:39:58.749" v="46" actId="1036"/>
          <ac:spMkLst>
            <pc:docMk/>
            <pc:sldMk cId="1925011842" sldId="262"/>
            <ac:spMk id="3" creationId="{00000000-0000-0000-0000-000000000000}"/>
          </ac:spMkLst>
        </pc:spChg>
      </pc:sldChg>
      <pc:sldMasterChg chg="setBg modSldLayout">
        <pc:chgData name="James CHAN" userId="30cdb56b35475017" providerId="OrgId" clId="{C4555D44-3DC0-4517-9142-C9DA594EFBBF}" dt="2020-12-08T09:26:58.509" v="9" actId="207"/>
        <pc:sldMasterMkLst>
          <pc:docMk/>
          <pc:sldMasterMk cId="2786747679" sldId="2147483648"/>
        </pc:sldMasterMkLst>
        <pc:sldLayoutChg chg="addSp delSp modSp mod">
          <pc:chgData name="James CHAN" userId="30cdb56b35475017" providerId="OrgId" clId="{C4555D44-3DC0-4517-9142-C9DA594EFBBF}" dt="2020-12-08T09:24:55.758" v="3"/>
          <pc:sldLayoutMkLst>
            <pc:docMk/>
            <pc:sldMasterMk cId="2786747679" sldId="2147483648"/>
            <pc:sldLayoutMk cId="1643774861" sldId="2147483649"/>
          </pc:sldLayoutMkLst>
          <pc:spChg chg="del">
            <ac:chgData name="James CHAN" userId="30cdb56b35475017" providerId="OrgId" clId="{C4555D44-3DC0-4517-9142-C9DA594EFBBF}" dt="2020-12-08T09:24:54.111" v="2" actId="478"/>
            <ac:spMkLst>
              <pc:docMk/>
              <pc:sldMasterMk cId="2786747679" sldId="2147483648"/>
              <pc:sldLayoutMk cId="1643774861" sldId="2147483649"/>
              <ac:spMk id="2" creationId="{7CFBF8FD-1502-FE4E-8564-36EE59D835D0}"/>
            </ac:spMkLst>
          </pc:spChg>
          <pc:spChg chg="del">
            <ac:chgData name="James CHAN" userId="30cdb56b35475017" providerId="OrgId" clId="{C4555D44-3DC0-4517-9142-C9DA594EFBBF}" dt="2020-12-08T09:24:54.111" v="2" actId="478"/>
            <ac:spMkLst>
              <pc:docMk/>
              <pc:sldMasterMk cId="2786747679" sldId="2147483648"/>
              <pc:sldLayoutMk cId="1643774861" sldId="2147483649"/>
              <ac:spMk id="5" creationId="{FC15C218-BD57-4D58-8A30-A0D09B294907}"/>
            </ac:spMkLst>
          </pc:spChg>
          <pc:spChg chg="add mod">
            <ac:chgData name="James CHAN" userId="30cdb56b35475017" providerId="OrgId" clId="{C4555D44-3DC0-4517-9142-C9DA594EFBBF}" dt="2020-12-08T09:24:55.758" v="3"/>
            <ac:spMkLst>
              <pc:docMk/>
              <pc:sldMasterMk cId="2786747679" sldId="2147483648"/>
              <pc:sldLayoutMk cId="1643774861" sldId="2147483649"/>
              <ac:spMk id="11" creationId="{F6966566-BDED-4F47-AE2A-AFC773BDD93B}"/>
            </ac:spMkLst>
          </pc:spChg>
          <pc:spChg chg="add mod">
            <ac:chgData name="James CHAN" userId="30cdb56b35475017" providerId="OrgId" clId="{C4555D44-3DC0-4517-9142-C9DA594EFBBF}" dt="2020-12-08T09:24:55.758" v="3"/>
            <ac:spMkLst>
              <pc:docMk/>
              <pc:sldMasterMk cId="2786747679" sldId="2147483648"/>
              <pc:sldLayoutMk cId="1643774861" sldId="2147483649"/>
              <ac:spMk id="13" creationId="{17D32C78-0D16-42C6-9CCF-B210D810B259}"/>
            </ac:spMkLst>
          </pc:spChg>
          <pc:picChg chg="add mod">
            <ac:chgData name="James CHAN" userId="30cdb56b35475017" providerId="OrgId" clId="{C4555D44-3DC0-4517-9142-C9DA594EFBBF}" dt="2020-12-08T09:24:55.758" v="3"/>
            <ac:picMkLst>
              <pc:docMk/>
              <pc:sldMasterMk cId="2786747679" sldId="2147483648"/>
              <pc:sldLayoutMk cId="1643774861" sldId="2147483649"/>
              <ac:picMk id="7" creationId="{9234AAB8-C982-4901-9176-3BFB539E1ECF}"/>
            </ac:picMkLst>
          </pc:picChg>
          <pc:picChg chg="del">
            <ac:chgData name="James CHAN" userId="30cdb56b35475017" providerId="OrgId" clId="{C4555D44-3DC0-4517-9142-C9DA594EFBBF}" dt="2020-12-08T09:24:54.111" v="2" actId="478"/>
            <ac:picMkLst>
              <pc:docMk/>
              <pc:sldMasterMk cId="2786747679" sldId="2147483648"/>
              <pc:sldLayoutMk cId="1643774861" sldId="2147483649"/>
              <ac:picMk id="8" creationId="{24FA951D-C80B-6440-9963-7BF9CF6618F6}"/>
            </ac:picMkLst>
          </pc:picChg>
          <pc:picChg chg="add mod">
            <ac:chgData name="James CHAN" userId="30cdb56b35475017" providerId="OrgId" clId="{C4555D44-3DC0-4517-9142-C9DA594EFBBF}" dt="2020-12-08T09:24:55.758" v="3"/>
            <ac:picMkLst>
              <pc:docMk/>
              <pc:sldMasterMk cId="2786747679" sldId="2147483648"/>
              <pc:sldLayoutMk cId="1643774861" sldId="2147483649"/>
              <ac:picMk id="9" creationId="{6E6F1555-C77D-4CCE-9BB3-7186087A71C3}"/>
            </ac:picMkLst>
          </pc:picChg>
          <pc:picChg chg="del">
            <ac:chgData name="James CHAN" userId="30cdb56b35475017" providerId="OrgId" clId="{C4555D44-3DC0-4517-9142-C9DA594EFBBF}" dt="2020-12-08T09:24:54.111" v="2" actId="478"/>
            <ac:picMkLst>
              <pc:docMk/>
              <pc:sldMasterMk cId="2786747679" sldId="2147483648"/>
              <pc:sldLayoutMk cId="1643774861" sldId="2147483649"/>
              <ac:picMk id="10" creationId="{C5D9375F-A742-6541-A16D-8D77BF386235}"/>
            </ac:picMkLst>
          </pc:picChg>
          <pc:picChg chg="del">
            <ac:chgData name="James CHAN" userId="30cdb56b35475017" providerId="OrgId" clId="{C4555D44-3DC0-4517-9142-C9DA594EFBBF}" dt="2020-12-08T09:24:54.111" v="2" actId="478"/>
            <ac:picMkLst>
              <pc:docMk/>
              <pc:sldMasterMk cId="2786747679" sldId="2147483648"/>
              <pc:sldLayoutMk cId="1643774861" sldId="2147483649"/>
              <ac:picMk id="12" creationId="{62C278D4-C22B-6B40-A99A-BEC623E10F32}"/>
            </ac:picMkLst>
          </pc:picChg>
          <pc:picChg chg="add mod">
            <ac:chgData name="James CHAN" userId="30cdb56b35475017" providerId="OrgId" clId="{C4555D44-3DC0-4517-9142-C9DA594EFBBF}" dt="2020-12-08T09:24:55.758" v="3"/>
            <ac:picMkLst>
              <pc:docMk/>
              <pc:sldMasterMk cId="2786747679" sldId="2147483648"/>
              <pc:sldLayoutMk cId="1643774861" sldId="2147483649"/>
              <ac:picMk id="14" creationId="{15CD6D3C-0BAA-410B-8A19-5102C58F4274}"/>
            </ac:picMkLst>
          </pc:picChg>
        </pc:sldLayoutChg>
        <pc:sldLayoutChg chg="addSp delSp modSp mod">
          <pc:chgData name="James CHAN" userId="30cdb56b35475017" providerId="OrgId" clId="{C4555D44-3DC0-4517-9142-C9DA594EFBBF}" dt="2020-12-08T09:26:58.509" v="9" actId="207"/>
          <pc:sldLayoutMkLst>
            <pc:docMk/>
            <pc:sldMasterMk cId="2786747679" sldId="2147483648"/>
            <pc:sldLayoutMk cId="2336786164" sldId="2147483650"/>
          </pc:sldLayoutMkLst>
          <pc:spChg chg="del">
            <ac:chgData name="James CHAN" userId="30cdb56b35475017" providerId="OrgId" clId="{C4555D44-3DC0-4517-9142-C9DA594EFBBF}" dt="2020-12-08T09:25:01.773" v="4" actId="478"/>
            <ac:spMkLst>
              <pc:docMk/>
              <pc:sldMasterMk cId="2786747679" sldId="2147483648"/>
              <pc:sldLayoutMk cId="2336786164" sldId="2147483650"/>
              <ac:spMk id="2" creationId="{3C7E71F4-9573-2842-A119-78B3B0818C57}"/>
            </ac:spMkLst>
          </pc:spChg>
          <pc:spChg chg="del">
            <ac:chgData name="James CHAN" userId="30cdb56b35475017" providerId="OrgId" clId="{C4555D44-3DC0-4517-9142-C9DA594EFBBF}" dt="2020-12-08T09:25:01.773" v="4" actId="478"/>
            <ac:spMkLst>
              <pc:docMk/>
              <pc:sldMasterMk cId="2786747679" sldId="2147483648"/>
              <pc:sldLayoutMk cId="2336786164" sldId="2147483650"/>
              <ac:spMk id="3" creationId="{D803D63E-4116-CE4E-A009-C9E1BB2AC3E5}"/>
            </ac:spMkLst>
          </pc:spChg>
          <pc:spChg chg="del">
            <ac:chgData name="James CHAN" userId="30cdb56b35475017" providerId="OrgId" clId="{C4555D44-3DC0-4517-9142-C9DA594EFBBF}" dt="2020-12-08T09:25:01.773" v="4" actId="478"/>
            <ac:spMkLst>
              <pc:docMk/>
              <pc:sldMasterMk cId="2786747679" sldId="2147483648"/>
              <pc:sldLayoutMk cId="2336786164" sldId="2147483650"/>
              <ac:spMk id="6" creationId="{A486D53E-180B-3D4E-8BB2-900F7132C46E}"/>
            </ac:spMkLst>
          </pc:spChg>
          <pc:spChg chg="add mod">
            <ac:chgData name="James CHAN" userId="30cdb56b35475017" providerId="OrgId" clId="{C4555D44-3DC0-4517-9142-C9DA594EFBBF}" dt="2020-12-08T09:26:58.509" v="9" actId="207"/>
            <ac:spMkLst>
              <pc:docMk/>
              <pc:sldMasterMk cId="2786747679" sldId="2147483648"/>
              <pc:sldLayoutMk cId="2336786164" sldId="2147483650"/>
              <ac:spMk id="9" creationId="{BF060B17-827D-485B-ABC2-120AA8EF780D}"/>
            </ac:spMkLst>
          </pc:spChg>
          <pc:spChg chg="del">
            <ac:chgData name="James CHAN" userId="30cdb56b35475017" providerId="OrgId" clId="{C4555D44-3DC0-4517-9142-C9DA594EFBBF}" dt="2020-12-08T09:25:01.773" v="4" actId="478"/>
            <ac:spMkLst>
              <pc:docMk/>
              <pc:sldMasterMk cId="2786747679" sldId="2147483648"/>
              <pc:sldLayoutMk cId="2336786164" sldId="2147483650"/>
              <ac:spMk id="10" creationId="{1B4B54E4-FF87-45A6-B572-0A69389C102B}"/>
            </ac:spMkLst>
          </pc:spChg>
          <pc:spChg chg="add mod">
            <ac:chgData name="James CHAN" userId="30cdb56b35475017" providerId="OrgId" clId="{C4555D44-3DC0-4517-9142-C9DA594EFBBF}" dt="2020-12-08T09:25:04.334" v="5"/>
            <ac:spMkLst>
              <pc:docMk/>
              <pc:sldMasterMk cId="2786747679" sldId="2147483648"/>
              <pc:sldLayoutMk cId="2336786164" sldId="2147483650"/>
              <ac:spMk id="11" creationId="{E6EB8745-5EA7-42F1-8E9A-7ECAF41EA979}"/>
            </ac:spMkLst>
          </pc:spChg>
          <pc:spChg chg="add mod">
            <ac:chgData name="James CHAN" userId="30cdb56b35475017" providerId="OrgId" clId="{C4555D44-3DC0-4517-9142-C9DA594EFBBF}" dt="2020-12-08T09:25:04.334" v="5"/>
            <ac:spMkLst>
              <pc:docMk/>
              <pc:sldMasterMk cId="2786747679" sldId="2147483648"/>
              <pc:sldLayoutMk cId="2336786164" sldId="2147483650"/>
              <ac:spMk id="14" creationId="{BCDBA6C5-4920-45D7-AC82-BD7BE34163DC}"/>
            </ac:spMkLst>
          </pc:spChg>
          <pc:spChg chg="add mod">
            <ac:chgData name="James CHAN" userId="30cdb56b35475017" providerId="OrgId" clId="{C4555D44-3DC0-4517-9142-C9DA594EFBBF}" dt="2020-12-08T09:25:04.334" v="5"/>
            <ac:spMkLst>
              <pc:docMk/>
              <pc:sldMasterMk cId="2786747679" sldId="2147483648"/>
              <pc:sldLayoutMk cId="2336786164" sldId="2147483650"/>
              <ac:spMk id="16" creationId="{7C023E2A-5715-4183-AC6D-5C11A041A017}"/>
            </ac:spMkLst>
          </pc:spChg>
          <pc:picChg chg="del">
            <ac:chgData name="James CHAN" userId="30cdb56b35475017" providerId="OrgId" clId="{C4555D44-3DC0-4517-9142-C9DA594EFBBF}" dt="2020-12-08T09:25:01.773" v="4" actId="478"/>
            <ac:picMkLst>
              <pc:docMk/>
              <pc:sldMasterMk cId="2786747679" sldId="2147483648"/>
              <pc:sldLayoutMk cId="2336786164" sldId="2147483650"/>
              <ac:picMk id="4" creationId="{E751908A-EB04-43FD-9737-CA172209F3EF}"/>
            </ac:picMkLst>
          </pc:picChg>
          <pc:picChg chg="del">
            <ac:chgData name="James CHAN" userId="30cdb56b35475017" providerId="OrgId" clId="{C4555D44-3DC0-4517-9142-C9DA594EFBBF}" dt="2020-12-08T09:25:01.773" v="4" actId="478"/>
            <ac:picMkLst>
              <pc:docMk/>
              <pc:sldMasterMk cId="2786747679" sldId="2147483648"/>
              <pc:sldLayoutMk cId="2336786164" sldId="2147483650"/>
              <ac:picMk id="5" creationId="{01148DF4-0109-4987-B6F1-A8F2796D813E}"/>
            </ac:picMkLst>
          </pc:picChg>
          <pc:picChg chg="del">
            <ac:chgData name="James CHAN" userId="30cdb56b35475017" providerId="OrgId" clId="{C4555D44-3DC0-4517-9142-C9DA594EFBBF}" dt="2020-12-08T09:25:01.773" v="4" actId="478"/>
            <ac:picMkLst>
              <pc:docMk/>
              <pc:sldMasterMk cId="2786747679" sldId="2147483648"/>
              <pc:sldLayoutMk cId="2336786164" sldId="2147483650"/>
              <ac:picMk id="7" creationId="{D3955283-ED10-2B45-9A29-92B0A49108DE}"/>
            </ac:picMkLst>
          </pc:picChg>
          <pc:picChg chg="add mod">
            <ac:chgData name="James CHAN" userId="30cdb56b35475017" providerId="OrgId" clId="{C4555D44-3DC0-4517-9142-C9DA594EFBBF}" dt="2020-12-08T09:25:04.334" v="5"/>
            <ac:picMkLst>
              <pc:docMk/>
              <pc:sldMasterMk cId="2786747679" sldId="2147483648"/>
              <pc:sldLayoutMk cId="2336786164" sldId="2147483650"/>
              <ac:picMk id="12" creationId="{0528A8A4-1148-40EE-92F8-C006DE2A4172}"/>
            </ac:picMkLst>
          </pc:picChg>
          <pc:picChg chg="add mod">
            <ac:chgData name="James CHAN" userId="30cdb56b35475017" providerId="OrgId" clId="{C4555D44-3DC0-4517-9142-C9DA594EFBBF}" dt="2020-12-08T09:25:04.334" v="5"/>
            <ac:picMkLst>
              <pc:docMk/>
              <pc:sldMasterMk cId="2786747679" sldId="2147483648"/>
              <pc:sldLayoutMk cId="2336786164" sldId="2147483650"/>
              <ac:picMk id="13" creationId="{DED17E14-DE62-4A2B-A6F1-913465CFEFFF}"/>
            </ac:picMkLst>
          </pc:picChg>
          <pc:picChg chg="add mod">
            <ac:chgData name="James CHAN" userId="30cdb56b35475017" providerId="OrgId" clId="{C4555D44-3DC0-4517-9142-C9DA594EFBBF}" dt="2020-12-08T09:25:04.334" v="5"/>
            <ac:picMkLst>
              <pc:docMk/>
              <pc:sldMasterMk cId="2786747679" sldId="2147483648"/>
              <pc:sldLayoutMk cId="2336786164" sldId="2147483650"/>
              <ac:picMk id="15" creationId="{DE6C1C94-7AEC-4DAB-A5FE-34C3F907BB00}"/>
            </ac:picMkLst>
          </pc:picChg>
        </pc:sldLayoutChg>
        <pc:sldLayoutChg chg="addSp delSp modSp mod">
          <pc:chgData name="James CHAN" userId="30cdb56b35475017" providerId="OrgId" clId="{C4555D44-3DC0-4517-9142-C9DA594EFBBF}" dt="2020-12-08T09:25:10.723" v="7"/>
          <pc:sldLayoutMkLst>
            <pc:docMk/>
            <pc:sldMasterMk cId="2786747679" sldId="2147483648"/>
            <pc:sldLayoutMk cId="2567670194" sldId="2147483655"/>
          </pc:sldLayoutMkLst>
          <pc:spChg chg="del">
            <ac:chgData name="James CHAN" userId="30cdb56b35475017" providerId="OrgId" clId="{C4555D44-3DC0-4517-9142-C9DA594EFBBF}" dt="2020-12-08T09:25:07.579" v="6" actId="478"/>
            <ac:spMkLst>
              <pc:docMk/>
              <pc:sldMasterMk cId="2786747679" sldId="2147483648"/>
              <pc:sldLayoutMk cId="2567670194" sldId="2147483655"/>
              <ac:spMk id="6" creationId="{42DBD99A-C9ED-F74B-AE4F-BE6515F370AC}"/>
            </ac:spMkLst>
          </pc:spChg>
          <pc:spChg chg="del">
            <ac:chgData name="James CHAN" userId="30cdb56b35475017" providerId="OrgId" clId="{C4555D44-3DC0-4517-9142-C9DA594EFBBF}" dt="2020-12-08T09:25:07.579" v="6" actId="478"/>
            <ac:spMkLst>
              <pc:docMk/>
              <pc:sldMasterMk cId="2786747679" sldId="2147483648"/>
              <pc:sldLayoutMk cId="2567670194" sldId="2147483655"/>
              <ac:spMk id="9" creationId="{5D755690-9100-4F87-BBE1-9EEEE18552BA}"/>
            </ac:spMkLst>
          </pc:spChg>
          <pc:spChg chg="add mod">
            <ac:chgData name="James CHAN" userId="30cdb56b35475017" providerId="OrgId" clId="{C4555D44-3DC0-4517-9142-C9DA594EFBBF}" dt="2020-12-08T09:25:10.723" v="7"/>
            <ac:spMkLst>
              <pc:docMk/>
              <pc:sldMasterMk cId="2786747679" sldId="2147483648"/>
              <pc:sldLayoutMk cId="2567670194" sldId="2147483655"/>
              <ac:spMk id="10" creationId="{5AEC2C5A-BFC6-4A86-9D02-8E6647661D56}"/>
            </ac:spMkLst>
          </pc:spChg>
          <pc:spChg chg="add mod">
            <ac:chgData name="James CHAN" userId="30cdb56b35475017" providerId="OrgId" clId="{C4555D44-3DC0-4517-9142-C9DA594EFBBF}" dt="2020-12-08T09:25:10.723" v="7"/>
            <ac:spMkLst>
              <pc:docMk/>
              <pc:sldMasterMk cId="2786747679" sldId="2147483648"/>
              <pc:sldLayoutMk cId="2567670194" sldId="2147483655"/>
              <ac:spMk id="12" creationId="{42B3C341-0D2F-4735-94B7-AE7DCD2D2D53}"/>
            </ac:spMkLst>
          </pc:spChg>
          <pc:picChg chg="del">
            <ac:chgData name="James CHAN" userId="30cdb56b35475017" providerId="OrgId" clId="{C4555D44-3DC0-4517-9142-C9DA594EFBBF}" dt="2020-12-08T09:25:07.579" v="6" actId="478"/>
            <ac:picMkLst>
              <pc:docMk/>
              <pc:sldMasterMk cId="2786747679" sldId="2147483648"/>
              <pc:sldLayoutMk cId="2567670194" sldId="2147483655"/>
              <ac:picMk id="2" creationId="{F99FAA89-EE19-4447-B137-F48A6D14DB43}"/>
            </ac:picMkLst>
          </pc:picChg>
          <pc:picChg chg="del">
            <ac:chgData name="James CHAN" userId="30cdb56b35475017" providerId="OrgId" clId="{C4555D44-3DC0-4517-9142-C9DA594EFBBF}" dt="2020-12-08T09:25:07.579" v="6" actId="478"/>
            <ac:picMkLst>
              <pc:docMk/>
              <pc:sldMasterMk cId="2786747679" sldId="2147483648"/>
              <pc:sldLayoutMk cId="2567670194" sldId="2147483655"/>
              <ac:picMk id="3" creationId="{EFC08DF0-7074-4E8F-ADFC-9CBFA244E868}"/>
            </ac:picMkLst>
          </pc:picChg>
          <pc:picChg chg="del">
            <ac:chgData name="James CHAN" userId="30cdb56b35475017" providerId="OrgId" clId="{C4555D44-3DC0-4517-9142-C9DA594EFBBF}" dt="2020-12-08T09:25:07.579" v="6" actId="478"/>
            <ac:picMkLst>
              <pc:docMk/>
              <pc:sldMasterMk cId="2786747679" sldId="2147483648"/>
              <pc:sldLayoutMk cId="2567670194" sldId="2147483655"/>
              <ac:picMk id="5" creationId="{030BD094-E44F-D047-B1B9-764A6ABDAD4A}"/>
            </ac:picMkLst>
          </pc:picChg>
          <pc:picChg chg="add mod">
            <ac:chgData name="James CHAN" userId="30cdb56b35475017" providerId="OrgId" clId="{C4555D44-3DC0-4517-9142-C9DA594EFBBF}" dt="2020-12-08T09:25:10.723" v="7"/>
            <ac:picMkLst>
              <pc:docMk/>
              <pc:sldMasterMk cId="2786747679" sldId="2147483648"/>
              <pc:sldLayoutMk cId="2567670194" sldId="2147483655"/>
              <ac:picMk id="7" creationId="{F1620524-6C19-495A-A86D-6B98D834896E}"/>
            </ac:picMkLst>
          </pc:picChg>
          <pc:picChg chg="add mod">
            <ac:chgData name="James CHAN" userId="30cdb56b35475017" providerId="OrgId" clId="{C4555D44-3DC0-4517-9142-C9DA594EFBBF}" dt="2020-12-08T09:25:10.723" v="7"/>
            <ac:picMkLst>
              <pc:docMk/>
              <pc:sldMasterMk cId="2786747679" sldId="2147483648"/>
              <pc:sldLayoutMk cId="2567670194" sldId="2147483655"/>
              <ac:picMk id="8" creationId="{F7C92861-63F0-4DF6-8124-73B9730BA8BD}"/>
            </ac:picMkLst>
          </pc:picChg>
          <pc:picChg chg="add mod">
            <ac:chgData name="James CHAN" userId="30cdb56b35475017" providerId="OrgId" clId="{C4555D44-3DC0-4517-9142-C9DA594EFBBF}" dt="2020-12-08T09:25:10.723" v="7"/>
            <ac:picMkLst>
              <pc:docMk/>
              <pc:sldMasterMk cId="2786747679" sldId="2147483648"/>
              <pc:sldLayoutMk cId="2567670194" sldId="2147483655"/>
              <ac:picMk id="11" creationId="{A0C93D6B-0251-4672-9913-B60BF8171053}"/>
            </ac:picMkLst>
          </pc:picChg>
        </pc:sldLayoutChg>
      </pc:sldMaster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Logo of World Access to Higher Education Day">
            <a:extLst>
              <a:ext uri="{FF2B5EF4-FFF2-40B4-BE49-F238E27FC236}">
                <a16:creationId xmlns:a16="http://schemas.microsoft.com/office/drawing/2014/main" id="{9234AAB8-C982-4901-9176-3BFB539E1ECF}"/>
              </a:ext>
            </a:extLst>
          </p:cNvPr>
          <p:cNvPicPr>
            <a:picLocks noChangeAspect="1"/>
          </p:cNvPicPr>
          <p:nvPr userDrawn="1"/>
        </p:nvPicPr>
        <p:blipFill>
          <a:blip r:embed="rId2"/>
          <a:stretch>
            <a:fillRect/>
          </a:stretch>
        </p:blipFill>
        <p:spPr>
          <a:xfrm>
            <a:off x="261703" y="237686"/>
            <a:ext cx="937510" cy="952754"/>
          </a:xfrm>
          <a:prstGeom prst="rect">
            <a:avLst/>
          </a:prstGeom>
        </p:spPr>
      </p:pic>
      <p:pic>
        <p:nvPicPr>
          <p:cNvPr id="9" name="Picture 8" descr="Logo of Asia-Europe Foundation">
            <a:extLst>
              <a:ext uri="{FF2B5EF4-FFF2-40B4-BE49-F238E27FC236}">
                <a16:creationId xmlns:a16="http://schemas.microsoft.com/office/drawing/2014/main" id="{6E6F1555-C77D-4CCE-9BB3-7186087A71C3}"/>
              </a:ext>
            </a:extLst>
          </p:cNvPr>
          <p:cNvPicPr>
            <a:picLocks noChangeAspect="1"/>
          </p:cNvPicPr>
          <p:nvPr userDrawn="1"/>
        </p:nvPicPr>
        <p:blipFill>
          <a:blip r:embed="rId3"/>
          <a:stretch>
            <a:fillRect/>
          </a:stretch>
        </p:blipFill>
        <p:spPr>
          <a:xfrm>
            <a:off x="1420307" y="299804"/>
            <a:ext cx="710805" cy="828518"/>
          </a:xfrm>
          <a:prstGeom prst="rect">
            <a:avLst/>
          </a:prstGeom>
        </p:spPr>
      </p:pic>
      <p:sp>
        <p:nvSpPr>
          <p:cNvPr id="11" name="Title 1">
            <a:extLst>
              <a:ext uri="{FF2B5EF4-FFF2-40B4-BE49-F238E27FC236}">
                <a16:creationId xmlns:a16="http://schemas.microsoft.com/office/drawing/2014/main" id="{F6966566-BDED-4F47-AE2A-AFC773BDD93B}"/>
              </a:ext>
            </a:extLst>
          </p:cNvPr>
          <p:cNvSpPr>
            <a:spLocks noGrp="1"/>
          </p:cNvSpPr>
          <p:nvPr>
            <p:ph type="ctrTitle"/>
          </p:nvPr>
        </p:nvSpPr>
        <p:spPr>
          <a:xfrm>
            <a:off x="4618226" y="3009082"/>
            <a:ext cx="6190939" cy="2387600"/>
          </a:xfrm>
        </p:spPr>
        <p:txBody>
          <a:bodyPr anchor="ctr" anchorCtr="0"/>
          <a:lstStyle>
            <a:lvl1pPr algn="ctr">
              <a:defRPr sz="6000" b="1" i="0">
                <a:solidFill>
                  <a:srgbClr val="0AA94F"/>
                </a:solidFill>
                <a:latin typeface="Franklin Gothic Demi" panose="020B0603020102020204" pitchFamily="34" charset="0"/>
              </a:defRPr>
            </a:lvl1pPr>
          </a:lstStyle>
          <a:p>
            <a:r>
              <a:rPr lang="en-GB" dirty="0"/>
              <a:t>Click to edit Master title style</a:t>
            </a:r>
          </a:p>
        </p:txBody>
      </p:sp>
      <p:sp>
        <p:nvSpPr>
          <p:cNvPr id="13" name="TextBox 12">
            <a:extLst>
              <a:ext uri="{FF2B5EF4-FFF2-40B4-BE49-F238E27FC236}">
                <a16:creationId xmlns:a16="http://schemas.microsoft.com/office/drawing/2014/main" id="{17D32C78-0D16-42C6-9CCF-B210D810B259}"/>
              </a:ext>
            </a:extLst>
          </p:cNvPr>
          <p:cNvSpPr txBox="1"/>
          <p:nvPr userDrawn="1"/>
        </p:nvSpPr>
        <p:spPr>
          <a:xfrm>
            <a:off x="4440518" y="5509949"/>
            <a:ext cx="6568141" cy="830997"/>
          </a:xfrm>
          <a:prstGeom prst="rect">
            <a:avLst/>
          </a:prstGeom>
          <a:noFill/>
        </p:spPr>
        <p:txBody>
          <a:bodyPr wrap="square" rtlCol="0">
            <a:spAutoFit/>
          </a:bodyPr>
          <a:lstStyle/>
          <a:p>
            <a:pPr algn="ctr"/>
            <a:r>
              <a:rPr lang="en-SG" sz="1600" b="0" dirty="0">
                <a:solidFill>
                  <a:srgbClr val="005CB8"/>
                </a:solidFill>
                <a:latin typeface="Franklin Gothic Medium" panose="020B0603020102020204" pitchFamily="34" charset="0"/>
              </a:rPr>
              <a:t>World Access to Higher Education Day Global Conference Series </a:t>
            </a:r>
          </a:p>
          <a:p>
            <a:pPr algn="ctr"/>
            <a:r>
              <a:rPr lang="en-SG" sz="1600" b="0" dirty="0">
                <a:solidFill>
                  <a:srgbClr val="005CB8"/>
                </a:solidFill>
                <a:latin typeface="Franklin Gothic Medium" panose="020B0603020102020204" pitchFamily="34" charset="0"/>
              </a:rPr>
              <a:t>Access and Success for Marginalised Groups in Asian Higher Education </a:t>
            </a:r>
          </a:p>
          <a:p>
            <a:pPr algn="ctr"/>
            <a:r>
              <a:rPr lang="en-SG" sz="1600" b="0" dirty="0">
                <a:solidFill>
                  <a:srgbClr val="005CB8"/>
                </a:solidFill>
                <a:latin typeface="Franklin Gothic Medium" panose="020B0603020102020204" pitchFamily="34" charset="0"/>
              </a:rPr>
              <a:t>17 November, 2020</a:t>
            </a:r>
          </a:p>
        </p:txBody>
      </p:sp>
      <p:pic>
        <p:nvPicPr>
          <p:cNvPr id="14" name="Picture 13">
            <a:extLst>
              <a:ext uri="{FF2B5EF4-FFF2-40B4-BE49-F238E27FC236}">
                <a16:creationId xmlns:a16="http://schemas.microsoft.com/office/drawing/2014/main" id="{15CD6D3C-0BAA-410B-8A19-5102C58F4274}"/>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8200" y="-1204162"/>
            <a:ext cx="13750993" cy="9584894"/>
          </a:xfrm>
          <a:prstGeom prst="rect">
            <a:avLst/>
          </a:prstGeom>
        </p:spPr>
      </p:pic>
    </p:spTree>
    <p:extLst>
      <p:ext uri="{BB962C8B-B14F-4D97-AF65-F5344CB8AC3E}">
        <p14:creationId xmlns:p14="http://schemas.microsoft.com/office/powerpoint/2010/main" val="1643774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F060B17-827D-485B-ABC2-120AA8EF780D}"/>
              </a:ext>
            </a:extLst>
          </p:cNvPr>
          <p:cNvSpPr>
            <a:spLocks noGrp="1"/>
          </p:cNvSpPr>
          <p:nvPr>
            <p:ph type="title"/>
          </p:nvPr>
        </p:nvSpPr>
        <p:spPr>
          <a:xfrm>
            <a:off x="374754" y="365125"/>
            <a:ext cx="10979046" cy="1325563"/>
          </a:xfrm>
        </p:spPr>
        <p:txBody>
          <a:bodyPr/>
          <a:lstStyle>
            <a:lvl1pPr>
              <a:defRPr>
                <a:solidFill>
                  <a:schemeClr val="tx1"/>
                </a:solidFill>
              </a:defRPr>
            </a:lvl1pPr>
          </a:lstStyle>
          <a:p>
            <a:r>
              <a:rPr lang="en-GB" dirty="0"/>
              <a:t>Click to edit Master title style</a:t>
            </a:r>
          </a:p>
        </p:txBody>
      </p:sp>
      <p:sp>
        <p:nvSpPr>
          <p:cNvPr id="11" name="Content Placeholder 2">
            <a:extLst>
              <a:ext uri="{FF2B5EF4-FFF2-40B4-BE49-F238E27FC236}">
                <a16:creationId xmlns:a16="http://schemas.microsoft.com/office/drawing/2014/main" id="{E6EB8745-5EA7-42F1-8E9A-7ECAF41EA979}"/>
              </a:ext>
            </a:extLst>
          </p:cNvPr>
          <p:cNvSpPr>
            <a:spLocks noGrp="1"/>
          </p:cNvSpPr>
          <p:nvPr>
            <p:ph idx="1"/>
          </p:nvPr>
        </p:nvSpPr>
        <p:spPr>
          <a:xfrm>
            <a:off x="374754" y="1825625"/>
            <a:ext cx="10979046" cy="374967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pic>
        <p:nvPicPr>
          <p:cNvPr id="12" name="Picture 11">
            <a:extLst>
              <a:ext uri="{FF2B5EF4-FFF2-40B4-BE49-F238E27FC236}">
                <a16:creationId xmlns:a16="http://schemas.microsoft.com/office/drawing/2014/main" id="{0528A8A4-1148-40EE-92F8-C006DE2A417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6079" y="5768721"/>
            <a:ext cx="937510" cy="952754"/>
          </a:xfrm>
          <a:prstGeom prst="rect">
            <a:avLst/>
          </a:prstGeom>
        </p:spPr>
      </p:pic>
      <p:pic>
        <p:nvPicPr>
          <p:cNvPr id="13" name="Picture 12">
            <a:extLst>
              <a:ext uri="{FF2B5EF4-FFF2-40B4-BE49-F238E27FC236}">
                <a16:creationId xmlns:a16="http://schemas.microsoft.com/office/drawing/2014/main" id="{DED17E14-DE62-4A2B-A6F1-913465CFEFFF}"/>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324683" y="5830839"/>
            <a:ext cx="710805" cy="828518"/>
          </a:xfrm>
          <a:prstGeom prst="rect">
            <a:avLst/>
          </a:prstGeom>
        </p:spPr>
      </p:pic>
      <p:sp>
        <p:nvSpPr>
          <p:cNvPr id="14" name="TextBox 13">
            <a:extLst>
              <a:ext uri="{FF2B5EF4-FFF2-40B4-BE49-F238E27FC236}">
                <a16:creationId xmlns:a16="http://schemas.microsoft.com/office/drawing/2014/main" id="{BCDBA6C5-4920-45D7-AC82-BD7BE34163DC}"/>
              </a:ext>
              <a:ext uri="{C183D7F6-B498-43B3-948B-1728B52AA6E4}">
                <adec:decorative xmlns:adec="http://schemas.microsoft.com/office/drawing/2017/decorative" val="1"/>
              </a:ext>
            </a:extLst>
          </p:cNvPr>
          <p:cNvSpPr txBox="1"/>
          <p:nvPr userDrawn="1"/>
        </p:nvSpPr>
        <p:spPr>
          <a:xfrm>
            <a:off x="2256582" y="5974513"/>
            <a:ext cx="7546662" cy="738664"/>
          </a:xfrm>
          <a:prstGeom prst="rect">
            <a:avLst/>
          </a:prstGeom>
          <a:noFill/>
        </p:spPr>
        <p:txBody>
          <a:bodyPr wrap="square" rtlCol="0">
            <a:spAutoFit/>
          </a:bodyPr>
          <a:lstStyle/>
          <a:p>
            <a:r>
              <a:rPr lang="en-SG" sz="1400" b="0" dirty="0">
                <a:solidFill>
                  <a:srgbClr val="00B050"/>
                </a:solidFill>
                <a:latin typeface="Franklin Gothic Medium" panose="020B0603020102020204" pitchFamily="34" charset="0"/>
              </a:rPr>
              <a:t>World Access to Higher Education Day Global Conference Series #WAHED24</a:t>
            </a:r>
          </a:p>
          <a:p>
            <a:r>
              <a:rPr lang="en-SG" sz="1400" b="0" dirty="0">
                <a:solidFill>
                  <a:srgbClr val="0070C0"/>
                </a:solidFill>
                <a:latin typeface="Franklin Gothic Medium" panose="020B0603020102020204" pitchFamily="34" charset="0"/>
              </a:rPr>
              <a:t>Access and Success for Marginalised Groups in Asian Higher Education </a:t>
            </a:r>
          </a:p>
          <a:p>
            <a:r>
              <a:rPr lang="en-SG" sz="1400" b="0" dirty="0">
                <a:solidFill>
                  <a:schemeClr val="tx1">
                    <a:lumMod val="50000"/>
                    <a:lumOff val="50000"/>
                  </a:schemeClr>
                </a:solidFill>
                <a:latin typeface="Franklin Gothic Medium" panose="020B0603020102020204" pitchFamily="34" charset="0"/>
              </a:rPr>
              <a:t>17 November, 2020</a:t>
            </a:r>
          </a:p>
        </p:txBody>
      </p:sp>
      <p:pic>
        <p:nvPicPr>
          <p:cNvPr id="15" name="Picture 14">
            <a:extLst>
              <a:ext uri="{FF2B5EF4-FFF2-40B4-BE49-F238E27FC236}">
                <a16:creationId xmlns:a16="http://schemas.microsoft.com/office/drawing/2014/main" id="{DE6C1C94-7AEC-4DAB-A5FE-34C3F907BB00}"/>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9995047" y="5298758"/>
            <a:ext cx="3161642" cy="2203768"/>
          </a:xfrm>
          <a:prstGeom prst="rect">
            <a:avLst/>
          </a:prstGeom>
        </p:spPr>
      </p:pic>
      <p:sp>
        <p:nvSpPr>
          <p:cNvPr id="16" name="Slide Number Placeholder 5">
            <a:extLst>
              <a:ext uri="{FF2B5EF4-FFF2-40B4-BE49-F238E27FC236}">
                <a16:creationId xmlns:a16="http://schemas.microsoft.com/office/drawing/2014/main" id="{7C023E2A-5715-4183-AC6D-5C11A041A017}"/>
              </a:ext>
              <a:ext uri="{C183D7F6-B498-43B3-948B-1728B52AA6E4}">
                <adec:decorative xmlns:adec="http://schemas.microsoft.com/office/drawing/2017/decorative" val="1"/>
              </a:ext>
            </a:extLst>
          </p:cNvPr>
          <p:cNvSpPr>
            <a:spLocks noGrp="1"/>
          </p:cNvSpPr>
          <p:nvPr>
            <p:ph type="sldNum" sz="quarter" idx="12"/>
          </p:nvPr>
        </p:nvSpPr>
        <p:spPr>
          <a:xfrm>
            <a:off x="11137691" y="6356350"/>
            <a:ext cx="770745" cy="365125"/>
          </a:xfrm>
        </p:spPr>
        <p:txBody>
          <a:bodyPr/>
          <a:lstStyle/>
          <a:p>
            <a:fld id="{64E84D19-1C3E-3647-8326-44EF656E52A5}" type="slidenum">
              <a:rPr lang="en-GB" smtClean="0"/>
              <a:t>‹#›</a:t>
            </a:fld>
            <a:endParaRPr lang="en-GB"/>
          </a:p>
        </p:txBody>
      </p:sp>
    </p:spTree>
    <p:extLst>
      <p:ext uri="{BB962C8B-B14F-4D97-AF65-F5344CB8AC3E}">
        <p14:creationId xmlns:p14="http://schemas.microsoft.com/office/powerpoint/2010/main" val="233678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1620524-6C19-495A-A86D-6B98D834896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6079" y="5768721"/>
            <a:ext cx="937510" cy="952754"/>
          </a:xfrm>
          <a:prstGeom prst="rect">
            <a:avLst/>
          </a:prstGeom>
        </p:spPr>
      </p:pic>
      <p:pic>
        <p:nvPicPr>
          <p:cNvPr id="8" name="Picture 7">
            <a:extLst>
              <a:ext uri="{FF2B5EF4-FFF2-40B4-BE49-F238E27FC236}">
                <a16:creationId xmlns:a16="http://schemas.microsoft.com/office/drawing/2014/main" id="{F7C92861-63F0-4DF6-8124-73B9730BA8BD}"/>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324683" y="5830839"/>
            <a:ext cx="710805" cy="828518"/>
          </a:xfrm>
          <a:prstGeom prst="rect">
            <a:avLst/>
          </a:prstGeom>
        </p:spPr>
      </p:pic>
      <p:sp>
        <p:nvSpPr>
          <p:cNvPr id="10" name="TextBox 9">
            <a:extLst>
              <a:ext uri="{FF2B5EF4-FFF2-40B4-BE49-F238E27FC236}">
                <a16:creationId xmlns:a16="http://schemas.microsoft.com/office/drawing/2014/main" id="{5AEC2C5A-BFC6-4A86-9D02-8E6647661D56}"/>
              </a:ext>
              <a:ext uri="{C183D7F6-B498-43B3-948B-1728B52AA6E4}">
                <adec:decorative xmlns:adec="http://schemas.microsoft.com/office/drawing/2017/decorative" val="1"/>
              </a:ext>
            </a:extLst>
          </p:cNvPr>
          <p:cNvSpPr txBox="1"/>
          <p:nvPr userDrawn="1"/>
        </p:nvSpPr>
        <p:spPr>
          <a:xfrm>
            <a:off x="2256582" y="5974513"/>
            <a:ext cx="7546662" cy="738664"/>
          </a:xfrm>
          <a:prstGeom prst="rect">
            <a:avLst/>
          </a:prstGeom>
          <a:noFill/>
        </p:spPr>
        <p:txBody>
          <a:bodyPr wrap="square" rtlCol="0">
            <a:spAutoFit/>
          </a:bodyPr>
          <a:lstStyle/>
          <a:p>
            <a:r>
              <a:rPr lang="en-SG" sz="1400" b="0" dirty="0">
                <a:solidFill>
                  <a:srgbClr val="00B050"/>
                </a:solidFill>
                <a:latin typeface="Franklin Gothic Medium" panose="020B0603020102020204" pitchFamily="34" charset="0"/>
              </a:rPr>
              <a:t>World Access to Higher Education Day Global Conference Series #WAHED24</a:t>
            </a:r>
          </a:p>
          <a:p>
            <a:r>
              <a:rPr lang="en-SG" sz="1400" b="0" dirty="0">
                <a:solidFill>
                  <a:srgbClr val="0070C0"/>
                </a:solidFill>
                <a:latin typeface="Franklin Gothic Medium" panose="020B0603020102020204" pitchFamily="34" charset="0"/>
              </a:rPr>
              <a:t>Access and Success for Marginalised Groups in Asian Higher Education </a:t>
            </a:r>
          </a:p>
          <a:p>
            <a:r>
              <a:rPr lang="en-SG" sz="1400" b="0" dirty="0">
                <a:solidFill>
                  <a:schemeClr val="tx1">
                    <a:lumMod val="50000"/>
                    <a:lumOff val="50000"/>
                  </a:schemeClr>
                </a:solidFill>
                <a:latin typeface="Franklin Gothic Medium" panose="020B0603020102020204" pitchFamily="34" charset="0"/>
              </a:rPr>
              <a:t>17 November, 2020</a:t>
            </a:r>
          </a:p>
        </p:txBody>
      </p:sp>
      <p:pic>
        <p:nvPicPr>
          <p:cNvPr id="11" name="Picture 10" descr="Background pattern&#10;&#10;Description automatically generated">
            <a:extLst>
              <a:ext uri="{FF2B5EF4-FFF2-40B4-BE49-F238E27FC236}">
                <a16:creationId xmlns:a16="http://schemas.microsoft.com/office/drawing/2014/main" id="{A0C93D6B-0251-4672-9913-B60BF8171053}"/>
              </a:ext>
            </a:extLst>
          </p:cNvPr>
          <p:cNvPicPr>
            <a:picLocks noChangeAspect="1"/>
          </p:cNvPicPr>
          <p:nvPr userDrawn="1"/>
        </p:nvPicPr>
        <p:blipFill>
          <a:blip r:embed="rId4"/>
          <a:stretch>
            <a:fillRect/>
          </a:stretch>
        </p:blipFill>
        <p:spPr>
          <a:xfrm>
            <a:off x="9995047" y="5298758"/>
            <a:ext cx="3161642" cy="2203768"/>
          </a:xfrm>
          <a:prstGeom prst="rect">
            <a:avLst/>
          </a:prstGeom>
        </p:spPr>
      </p:pic>
      <p:sp>
        <p:nvSpPr>
          <p:cNvPr id="12" name="Slide Number Placeholder 5">
            <a:extLst>
              <a:ext uri="{FF2B5EF4-FFF2-40B4-BE49-F238E27FC236}">
                <a16:creationId xmlns:a16="http://schemas.microsoft.com/office/drawing/2014/main" id="{42B3C341-0D2F-4735-94B7-AE7DCD2D2D53}"/>
              </a:ext>
              <a:ext uri="{C183D7F6-B498-43B3-948B-1728B52AA6E4}">
                <adec:decorative xmlns:adec="http://schemas.microsoft.com/office/drawing/2017/decorative" val="1"/>
              </a:ext>
            </a:extLst>
          </p:cNvPr>
          <p:cNvSpPr>
            <a:spLocks noGrp="1"/>
          </p:cNvSpPr>
          <p:nvPr>
            <p:ph type="sldNum" sz="quarter" idx="12"/>
          </p:nvPr>
        </p:nvSpPr>
        <p:spPr>
          <a:xfrm>
            <a:off x="11137691" y="6356350"/>
            <a:ext cx="770745" cy="365125"/>
          </a:xfrm>
        </p:spPr>
        <p:txBody>
          <a:bodyPr/>
          <a:lstStyle/>
          <a:p>
            <a:fld id="{64E84D19-1C3E-3647-8326-44EF656E52A5}" type="slidenum">
              <a:rPr lang="en-GB" smtClean="0"/>
              <a:t>‹#›</a:t>
            </a:fld>
            <a:endParaRPr lang="en-GB"/>
          </a:p>
        </p:txBody>
      </p:sp>
    </p:spTree>
    <p:extLst>
      <p:ext uri="{BB962C8B-B14F-4D97-AF65-F5344CB8AC3E}">
        <p14:creationId xmlns:p14="http://schemas.microsoft.com/office/powerpoint/2010/main" val="25676701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7D10E7-52BE-DF40-A753-6FA997B8A7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4F82836-02C6-5E41-B8D4-CE6F3EE17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a:extLst>
              <a:ext uri="{FF2B5EF4-FFF2-40B4-BE49-F238E27FC236}">
                <a16:creationId xmlns:a16="http://schemas.microsoft.com/office/drawing/2014/main" id="{6A00735E-1D70-4547-AE8E-70AFA503BC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Franklin Gothic Book" panose="020B0503020102020204" pitchFamily="34" charset="0"/>
              </a:defRPr>
            </a:lvl1pPr>
          </a:lstStyle>
          <a:p>
            <a:fld id="{F62DF879-D840-CC47-9392-CED59B36BE5B}" type="datetimeFigureOut">
              <a:rPr lang="en-GB" smtClean="0"/>
              <a:pPr/>
              <a:t>08/12/2020</a:t>
            </a:fld>
            <a:endParaRPr lang="en-GB"/>
          </a:p>
        </p:txBody>
      </p:sp>
      <p:sp>
        <p:nvSpPr>
          <p:cNvPr id="5" name="Footer Placeholder 4">
            <a:extLst>
              <a:ext uri="{FF2B5EF4-FFF2-40B4-BE49-F238E27FC236}">
                <a16:creationId xmlns:a16="http://schemas.microsoft.com/office/drawing/2014/main" id="{750EA756-086E-0F4F-A389-3B09A9904C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Franklin Gothic Book" panose="020B0503020102020204" pitchFamily="34" charset="0"/>
              </a:defRPr>
            </a:lvl1pPr>
          </a:lstStyle>
          <a:p>
            <a:endParaRPr lang="en-GB"/>
          </a:p>
        </p:txBody>
      </p:sp>
      <p:sp>
        <p:nvSpPr>
          <p:cNvPr id="6" name="Slide Number Placeholder 5">
            <a:extLst>
              <a:ext uri="{FF2B5EF4-FFF2-40B4-BE49-F238E27FC236}">
                <a16:creationId xmlns:a16="http://schemas.microsoft.com/office/drawing/2014/main" id="{7B46A706-DFB8-F74C-98FE-1EFA19C09F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Franklin Gothic Book" panose="020B0503020102020204" pitchFamily="34" charset="0"/>
              </a:defRPr>
            </a:lvl1pPr>
          </a:lstStyle>
          <a:p>
            <a:fld id="{64E84D19-1C3E-3647-8326-44EF656E52A5}" type="slidenum">
              <a:rPr lang="en-GB" smtClean="0"/>
              <a:pPr/>
              <a:t>‹#›</a:t>
            </a:fld>
            <a:endParaRPr lang="en-GB"/>
          </a:p>
        </p:txBody>
      </p:sp>
    </p:spTree>
    <p:extLst>
      <p:ext uri="{BB962C8B-B14F-4D97-AF65-F5344CB8AC3E}">
        <p14:creationId xmlns:p14="http://schemas.microsoft.com/office/powerpoint/2010/main" val="2786747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914400" rtl="0" eaLnBrk="1" latinLnBrk="0" hangingPunct="1">
        <a:lnSpc>
          <a:spcPct val="90000"/>
        </a:lnSpc>
        <a:spcBef>
          <a:spcPct val="0"/>
        </a:spcBef>
        <a:buNone/>
        <a:defRPr sz="4400" b="1" i="0" kern="1200">
          <a:solidFill>
            <a:schemeClr val="tx1"/>
          </a:solidFill>
          <a:latin typeface="Franklin Gothic Demi" panose="020B0603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unhcr.org/globaltrends201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C8A74-3D76-A445-8D4D-A6D49A01B150}"/>
              </a:ext>
            </a:extLst>
          </p:cNvPr>
          <p:cNvSpPr>
            <a:spLocks noGrp="1"/>
          </p:cNvSpPr>
          <p:nvPr>
            <p:ph type="ctrTitle"/>
          </p:nvPr>
        </p:nvSpPr>
        <p:spPr>
          <a:xfrm>
            <a:off x="4618226" y="2367056"/>
            <a:ext cx="6190939" cy="2387600"/>
          </a:xfrm>
        </p:spPr>
        <p:txBody>
          <a:bodyPr>
            <a:noAutofit/>
          </a:bodyPr>
          <a:lstStyle/>
          <a:p>
            <a:r>
              <a:rPr lang="en-GB" sz="3200" dirty="0">
                <a:solidFill>
                  <a:schemeClr val="tx1"/>
                </a:solidFill>
              </a:rPr>
              <a:t>Access to Higher Education for Refugees in Malaysia (Screen reader-friendly slides DRAFT)</a:t>
            </a:r>
            <a:br>
              <a:rPr lang="en-GB" sz="3200" dirty="0">
                <a:solidFill>
                  <a:schemeClr val="tx1"/>
                </a:solidFill>
              </a:rPr>
            </a:br>
            <a:br>
              <a:rPr lang="en-GB" sz="3200" dirty="0">
                <a:solidFill>
                  <a:schemeClr val="tx1"/>
                </a:solidFill>
              </a:rPr>
            </a:br>
            <a:r>
              <a:rPr lang="en-GB" sz="3200" dirty="0" err="1">
                <a:solidFill>
                  <a:schemeClr val="tx1"/>
                </a:solidFill>
              </a:rPr>
              <a:t>Lilianne</a:t>
            </a:r>
            <a:r>
              <a:rPr lang="en-GB" sz="3200" dirty="0">
                <a:solidFill>
                  <a:schemeClr val="tx1"/>
                </a:solidFill>
              </a:rPr>
              <a:t> Fan</a:t>
            </a:r>
            <a:br>
              <a:rPr lang="en-GB" sz="3200" dirty="0">
                <a:solidFill>
                  <a:schemeClr val="tx1"/>
                </a:solidFill>
              </a:rPr>
            </a:br>
            <a:r>
              <a:rPr lang="en-GB" sz="3200" dirty="0">
                <a:solidFill>
                  <a:schemeClr val="tx1"/>
                </a:solidFill>
              </a:rPr>
              <a:t>Co-Founder</a:t>
            </a:r>
            <a:br>
              <a:rPr lang="en-GB" sz="3200" dirty="0">
                <a:solidFill>
                  <a:schemeClr val="tx1"/>
                </a:solidFill>
              </a:rPr>
            </a:br>
            <a:r>
              <a:rPr lang="en-GB" sz="3200" dirty="0" err="1">
                <a:solidFill>
                  <a:schemeClr val="tx1"/>
                </a:solidFill>
              </a:rPr>
              <a:t>Geutanyoe</a:t>
            </a:r>
            <a:r>
              <a:rPr lang="en-GB" sz="3200" dirty="0">
                <a:solidFill>
                  <a:schemeClr val="tx1"/>
                </a:solidFill>
              </a:rPr>
              <a:t> Foundation</a:t>
            </a:r>
          </a:p>
        </p:txBody>
      </p:sp>
    </p:spTree>
    <p:extLst>
      <p:ext uri="{BB962C8B-B14F-4D97-AF65-F5344CB8AC3E}">
        <p14:creationId xmlns:p14="http://schemas.microsoft.com/office/powerpoint/2010/main" val="2111203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C8A74-3D76-A445-8D4D-A6D49A01B150}"/>
              </a:ext>
            </a:extLst>
          </p:cNvPr>
          <p:cNvSpPr>
            <a:spLocks noGrp="1"/>
          </p:cNvSpPr>
          <p:nvPr>
            <p:ph type="title"/>
          </p:nvPr>
        </p:nvSpPr>
        <p:spPr>
          <a:xfrm>
            <a:off x="374754" y="365125"/>
            <a:ext cx="10979046" cy="1325563"/>
          </a:xfrm>
        </p:spPr>
        <p:txBody>
          <a:bodyPr>
            <a:normAutofit/>
          </a:bodyPr>
          <a:lstStyle/>
          <a:p>
            <a:r>
              <a:rPr lang="en-GB" sz="3600" dirty="0"/>
              <a:t>Refugees and Higher Education: Global Trends </a:t>
            </a:r>
          </a:p>
        </p:txBody>
      </p:sp>
      <p:sp>
        <p:nvSpPr>
          <p:cNvPr id="3" name="Content Placeholder 2">
            <a:extLst>
              <a:ext uri="{FF2B5EF4-FFF2-40B4-BE49-F238E27FC236}">
                <a16:creationId xmlns:a16="http://schemas.microsoft.com/office/drawing/2014/main" id="{6F271F8F-BC0E-1E44-BAB7-693B5B552776}"/>
              </a:ext>
            </a:extLst>
          </p:cNvPr>
          <p:cNvSpPr>
            <a:spLocks noGrp="1"/>
          </p:cNvSpPr>
          <p:nvPr>
            <p:ph idx="4294967295"/>
          </p:nvPr>
        </p:nvSpPr>
        <p:spPr>
          <a:xfrm>
            <a:off x="374754" y="1401288"/>
            <a:ext cx="10979046" cy="4174011"/>
          </a:xfrm>
        </p:spPr>
        <p:txBody>
          <a:bodyPr>
            <a:normAutofit/>
          </a:bodyPr>
          <a:lstStyle/>
          <a:p>
            <a:endParaRPr lang="en-GB" dirty="0"/>
          </a:p>
          <a:p>
            <a:r>
              <a:rPr lang="en-GB" dirty="0"/>
              <a:t>According to UNHCR’s annual </a:t>
            </a:r>
            <a:r>
              <a:rPr lang="en-GB" dirty="0">
                <a:hlinkClick r:id="rId2"/>
              </a:rPr>
              <a:t>Global Trends</a:t>
            </a:r>
            <a:r>
              <a:rPr lang="en-GB" dirty="0"/>
              <a:t> report, at the end of 2019 an unprecedented 79.5 million were displaced. </a:t>
            </a:r>
          </a:p>
          <a:p>
            <a:r>
              <a:rPr lang="en-GB" dirty="0"/>
              <a:t>Today, more than 29.6 million people worldwide are refugees. </a:t>
            </a:r>
          </a:p>
          <a:p>
            <a:r>
              <a:rPr lang="en-GB" dirty="0"/>
              <a:t>84% of refugees are hosted in developing countries.</a:t>
            </a:r>
          </a:p>
          <a:p>
            <a:r>
              <a:rPr lang="en-GB" dirty="0"/>
              <a:t>52% of refugees are children.</a:t>
            </a:r>
          </a:p>
          <a:p>
            <a:r>
              <a:rPr lang="en-GB" dirty="0"/>
              <a:t>In 2015, only 1% of refugee youth had access to higher education.</a:t>
            </a:r>
          </a:p>
          <a:p>
            <a:r>
              <a:rPr lang="en-GB" dirty="0"/>
              <a:t>Today, only 3% of refugees globally have access to higher education. </a:t>
            </a:r>
          </a:p>
          <a:p>
            <a:endParaRPr lang="en-GB" dirty="0"/>
          </a:p>
        </p:txBody>
      </p:sp>
    </p:spTree>
    <p:extLst>
      <p:ext uri="{BB962C8B-B14F-4D97-AF65-F5344CB8AC3E}">
        <p14:creationId xmlns:p14="http://schemas.microsoft.com/office/powerpoint/2010/main" val="209101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754" y="365125"/>
            <a:ext cx="10979046" cy="1325563"/>
          </a:xfrm>
        </p:spPr>
        <p:txBody>
          <a:bodyPr>
            <a:normAutofit/>
          </a:bodyPr>
          <a:lstStyle/>
          <a:p>
            <a:r>
              <a:rPr lang="en-US" sz="3600" dirty="0"/>
              <a:t>The Global Compact on Refugees Commitment to Education</a:t>
            </a:r>
          </a:p>
        </p:txBody>
      </p:sp>
      <p:sp>
        <p:nvSpPr>
          <p:cNvPr id="3" name="Content Placeholder 2"/>
          <p:cNvSpPr>
            <a:spLocks noGrp="1"/>
          </p:cNvSpPr>
          <p:nvPr>
            <p:ph idx="4294967295"/>
          </p:nvPr>
        </p:nvSpPr>
        <p:spPr>
          <a:xfrm>
            <a:off x="374754" y="1825625"/>
            <a:ext cx="10979046" cy="3749674"/>
          </a:xfrm>
        </p:spPr>
        <p:txBody>
          <a:bodyPr>
            <a:normAutofit/>
          </a:bodyPr>
          <a:lstStyle/>
          <a:p>
            <a:pPr marL="0" indent="0" algn="ctr">
              <a:buNone/>
            </a:pPr>
            <a:endParaRPr lang="en-US" dirty="0"/>
          </a:p>
          <a:p>
            <a:pPr marL="0" indent="0" algn="ctr">
              <a:buNone/>
            </a:pPr>
            <a:r>
              <a:rPr lang="en-US" dirty="0"/>
              <a:t>“In line with national education laws, policies and planning, and in support of host countries, States and relevant stakeholders will contribute resources and expertise to expand and enhance the quality and inclusiveness of national education systems to facilitate access by refugee and host community children (both boys and girls), adolescents and youth to primary, secondary and </a:t>
            </a:r>
            <a:r>
              <a:rPr lang="en-US" b="1" u="sng" dirty="0"/>
              <a:t>tertiary</a:t>
            </a:r>
            <a:r>
              <a:rPr lang="en-US" u="sng" dirty="0"/>
              <a:t> </a:t>
            </a:r>
            <a:r>
              <a:rPr lang="en-US" dirty="0"/>
              <a:t>education.”</a:t>
            </a:r>
          </a:p>
          <a:p>
            <a:pPr marL="0" indent="0" algn="ctr">
              <a:buNone/>
            </a:pPr>
            <a:r>
              <a:rPr lang="en-US" dirty="0"/>
              <a:t>~ The Global Compact on Refugees, 2017</a:t>
            </a:r>
          </a:p>
        </p:txBody>
      </p:sp>
    </p:spTree>
    <p:extLst>
      <p:ext uri="{BB962C8B-B14F-4D97-AF65-F5344CB8AC3E}">
        <p14:creationId xmlns:p14="http://schemas.microsoft.com/office/powerpoint/2010/main" val="869040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754" y="365125"/>
            <a:ext cx="10979046" cy="1325563"/>
          </a:xfrm>
        </p:spPr>
        <p:txBody>
          <a:bodyPr>
            <a:normAutofit/>
          </a:bodyPr>
          <a:lstStyle/>
          <a:p>
            <a:r>
              <a:rPr lang="en-US" sz="3600" dirty="0"/>
              <a:t>Refugees in Asia Pacific</a:t>
            </a:r>
          </a:p>
        </p:txBody>
      </p:sp>
      <p:sp>
        <p:nvSpPr>
          <p:cNvPr id="3" name="Content Placeholder 2"/>
          <p:cNvSpPr>
            <a:spLocks noGrp="1"/>
          </p:cNvSpPr>
          <p:nvPr>
            <p:ph idx="4294967295"/>
          </p:nvPr>
        </p:nvSpPr>
        <p:spPr>
          <a:xfrm>
            <a:off x="374754" y="1825625"/>
            <a:ext cx="10979046" cy="3749674"/>
          </a:xfrm>
        </p:spPr>
        <p:txBody>
          <a:bodyPr>
            <a:normAutofit/>
          </a:bodyPr>
          <a:lstStyle/>
          <a:p>
            <a:r>
              <a:rPr lang="en-US" dirty="0"/>
              <a:t>The Asia Pacific region hosts 7.7 million “people of concern”, including 3.5 million refugees, 1.9 million internally displaced persons and 1.5 million stateless persons.</a:t>
            </a:r>
          </a:p>
          <a:p>
            <a:r>
              <a:rPr lang="en-US" dirty="0"/>
              <a:t>Pakistan and Bangladesh host the largest refugee populations in Asia, from Afghanistan and Myanmar respectively.</a:t>
            </a:r>
          </a:p>
          <a:p>
            <a:r>
              <a:rPr lang="en-US" dirty="0"/>
              <a:t>As of October 2020, Malaysia hosted 178,450 refugees who were registered with UNHCR. Over 73,000 are between 18-30, many of whom wish to pursue higher education. </a:t>
            </a:r>
          </a:p>
        </p:txBody>
      </p:sp>
    </p:spTree>
    <p:extLst>
      <p:ext uri="{BB962C8B-B14F-4D97-AF65-F5344CB8AC3E}">
        <p14:creationId xmlns:p14="http://schemas.microsoft.com/office/powerpoint/2010/main" val="874023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754" y="365125"/>
            <a:ext cx="10979046" cy="1325563"/>
          </a:xfrm>
        </p:spPr>
        <p:txBody>
          <a:bodyPr>
            <a:normAutofit/>
          </a:bodyPr>
          <a:lstStyle/>
          <a:p>
            <a:r>
              <a:rPr lang="en-US" sz="3600" dirty="0"/>
              <a:t>Refugees and Access to Higher Education in Malaysia</a:t>
            </a:r>
          </a:p>
        </p:txBody>
      </p:sp>
      <p:sp>
        <p:nvSpPr>
          <p:cNvPr id="3" name="Content Placeholder 2"/>
          <p:cNvSpPr>
            <a:spLocks noGrp="1"/>
          </p:cNvSpPr>
          <p:nvPr>
            <p:ph idx="4294967295"/>
          </p:nvPr>
        </p:nvSpPr>
        <p:spPr>
          <a:xfrm>
            <a:off x="374754" y="1825625"/>
            <a:ext cx="10979046" cy="3749674"/>
          </a:xfrm>
        </p:spPr>
        <p:txBody>
          <a:bodyPr>
            <a:normAutofit/>
          </a:bodyPr>
          <a:lstStyle/>
          <a:p>
            <a:pPr fontAlgn="base"/>
            <a:r>
              <a:rPr lang="en-US" sz="2400" dirty="0"/>
              <a:t>As of early 2020, only 60 refugee youth in Malaysia were enrolled in tertiary education with either full or partial scholarship.</a:t>
            </a:r>
          </a:p>
          <a:p>
            <a:pPr fontAlgn="base"/>
            <a:r>
              <a:rPr lang="en-US" sz="2400" dirty="0"/>
              <a:t>Only 27% refugee children aged 14 to 17 years are enrolled in secondary education.</a:t>
            </a:r>
          </a:p>
          <a:p>
            <a:pPr fontAlgn="base"/>
            <a:r>
              <a:rPr lang="en-US" sz="2400" dirty="0"/>
              <a:t>Options for refugees who wish to pursue tertiary education are limited in Malaysia</a:t>
            </a:r>
          </a:p>
          <a:p>
            <a:pPr fontAlgn="base"/>
            <a:r>
              <a:rPr lang="en-US" sz="2400" dirty="0"/>
              <a:t>Refugee youth face challenges such as legal documentation, lack of accredited secondary education certificates, financial barriers, and taking on bread winner and care-taker roles for their families.</a:t>
            </a:r>
          </a:p>
          <a:p>
            <a:pPr fontAlgn="base"/>
            <a:endParaRPr lang="en-US" dirty="0"/>
          </a:p>
        </p:txBody>
      </p:sp>
    </p:spTree>
    <p:extLst>
      <p:ext uri="{BB962C8B-B14F-4D97-AF65-F5344CB8AC3E}">
        <p14:creationId xmlns:p14="http://schemas.microsoft.com/office/powerpoint/2010/main" val="1610993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754" y="-129400"/>
            <a:ext cx="10979046" cy="1325563"/>
          </a:xfrm>
        </p:spPr>
        <p:txBody>
          <a:bodyPr>
            <a:normAutofit/>
          </a:bodyPr>
          <a:lstStyle/>
          <a:p>
            <a:r>
              <a:rPr lang="en-US" sz="3600" dirty="0"/>
              <a:t>The White Paper on Refugee Tertiary Education</a:t>
            </a:r>
          </a:p>
        </p:txBody>
      </p:sp>
      <p:sp>
        <p:nvSpPr>
          <p:cNvPr id="3" name="Content Placeholder 2"/>
          <p:cNvSpPr>
            <a:spLocks noGrp="1"/>
          </p:cNvSpPr>
          <p:nvPr>
            <p:ph idx="4294967295"/>
          </p:nvPr>
        </p:nvSpPr>
        <p:spPr>
          <a:xfrm>
            <a:off x="374754" y="905067"/>
            <a:ext cx="11269850" cy="4637315"/>
          </a:xfrm>
        </p:spPr>
        <p:txBody>
          <a:bodyPr>
            <a:noAutofit/>
          </a:bodyPr>
          <a:lstStyle/>
          <a:p>
            <a:r>
              <a:rPr lang="en-US" sz="2000" dirty="0"/>
              <a:t>In 2019, a coalition of private universities and higher education institutions came together, in collaboration with the </a:t>
            </a:r>
            <a:r>
              <a:rPr lang="en-US" sz="2000" dirty="0" err="1"/>
              <a:t>Geutanyoe</a:t>
            </a:r>
            <a:r>
              <a:rPr lang="en-US" sz="2000" dirty="0"/>
              <a:t> Foundation, the Refugee Coalition of Malaysia and UNHCR and drafted a White Paper </a:t>
            </a:r>
            <a:r>
              <a:rPr lang="en-US" sz="2000" b="1" dirty="0"/>
              <a:t>‘Towards Inclusion of Refugees in Higher Education in Malaysia’</a:t>
            </a:r>
            <a:r>
              <a:rPr lang="en-US" sz="2000" dirty="0"/>
              <a:t>. </a:t>
            </a:r>
          </a:p>
          <a:p>
            <a:r>
              <a:rPr lang="en-US" sz="2000" dirty="0"/>
              <a:t>The committee includes private tertiary institution academics and NGO actors who have been working on the attached proposal for the past several months in consultation with several higher education institutions in Malaysia. </a:t>
            </a:r>
          </a:p>
          <a:p>
            <a:r>
              <a:rPr lang="en-US" sz="2000" dirty="0"/>
              <a:t>The Whitepaper proposes the granting of access to higher education for refugees into educational </a:t>
            </a:r>
            <a:r>
              <a:rPr lang="en-US" sz="2000" dirty="0" err="1"/>
              <a:t>programmes</a:t>
            </a:r>
            <a:r>
              <a:rPr lang="en-US" sz="2000" dirty="0"/>
              <a:t> offered by private higher educational institutions that are signatory to this white paper (signatory institution). </a:t>
            </a:r>
          </a:p>
          <a:p>
            <a:r>
              <a:rPr lang="en-US" sz="2000" dirty="0"/>
              <a:t>It proposes a pilot </a:t>
            </a:r>
            <a:r>
              <a:rPr lang="en-US" sz="2000" dirty="0" err="1"/>
              <a:t>programme</a:t>
            </a:r>
            <a:r>
              <a:rPr lang="en-US" sz="2000" dirty="0"/>
              <a:t> for a period of five (5) years, where refugees who have been verified of their refugee status by the United Nations High Commissioner for Refugees (UNHCR) and met admission standards set by the signatory institution, be permitted by the government to use their UNHCR Refugee Cards to facilitate the enrolment process.</a:t>
            </a:r>
          </a:p>
          <a:p>
            <a:r>
              <a:rPr lang="en-US" sz="2000" dirty="0"/>
              <a:t>The White Paper was shared with the Prime Minister’s Department and the Ministry of Education. The Ministry of Education agreed to conduct a study on options for expanding refugee education.</a:t>
            </a:r>
            <a:br>
              <a:rPr lang="en-US" sz="2000" dirty="0"/>
            </a:br>
            <a:endParaRPr lang="en-US" sz="2000" dirty="0"/>
          </a:p>
          <a:p>
            <a:endParaRPr lang="en-US" sz="2000" dirty="0"/>
          </a:p>
        </p:txBody>
      </p:sp>
    </p:spTree>
    <p:extLst>
      <p:ext uri="{BB962C8B-B14F-4D97-AF65-F5344CB8AC3E}">
        <p14:creationId xmlns:p14="http://schemas.microsoft.com/office/powerpoint/2010/main" val="1925011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754" y="365125"/>
            <a:ext cx="10979046" cy="1325563"/>
          </a:xfrm>
        </p:spPr>
        <p:txBody>
          <a:bodyPr/>
          <a:lstStyle/>
          <a:p>
            <a:r>
              <a:rPr lang="en-US" dirty="0"/>
              <a:t>Signatory Institutions</a:t>
            </a:r>
          </a:p>
        </p:txBody>
      </p:sp>
      <p:sp>
        <p:nvSpPr>
          <p:cNvPr id="3" name="Content Placeholder 2"/>
          <p:cNvSpPr>
            <a:spLocks noGrp="1"/>
          </p:cNvSpPr>
          <p:nvPr>
            <p:ph idx="4294967295"/>
          </p:nvPr>
        </p:nvSpPr>
        <p:spPr>
          <a:xfrm>
            <a:off x="374754" y="1825625"/>
            <a:ext cx="10979046" cy="3749674"/>
          </a:xfrm>
        </p:spPr>
        <p:txBody>
          <a:bodyPr>
            <a:normAutofit fontScale="70000" lnSpcReduction="20000"/>
          </a:bodyPr>
          <a:lstStyle/>
          <a:p>
            <a:r>
              <a:rPr lang="en-US" dirty="0"/>
              <a:t>Taylors University</a:t>
            </a:r>
            <a:br>
              <a:rPr lang="en-US" dirty="0"/>
            </a:br>
            <a:endParaRPr lang="en-US" dirty="0"/>
          </a:p>
          <a:p>
            <a:r>
              <a:rPr lang="en-US" dirty="0"/>
              <a:t>University College TATI</a:t>
            </a:r>
            <a:br>
              <a:rPr lang="en-US" dirty="0"/>
            </a:br>
            <a:endParaRPr lang="en-US" dirty="0"/>
          </a:p>
          <a:p>
            <a:r>
              <a:rPr lang="en-US" dirty="0"/>
              <a:t>Methodist College Kuala Lumpur</a:t>
            </a:r>
            <a:br>
              <a:rPr lang="en-US" dirty="0"/>
            </a:br>
            <a:endParaRPr lang="en-US" dirty="0"/>
          </a:p>
          <a:p>
            <a:r>
              <a:rPr lang="en-US" dirty="0"/>
              <a:t>Brickfields Asia College (BAC) Education Group</a:t>
            </a:r>
            <a:br>
              <a:rPr lang="en-US" dirty="0"/>
            </a:br>
            <a:endParaRPr lang="en-US" dirty="0"/>
          </a:p>
          <a:p>
            <a:r>
              <a:rPr lang="en-US" dirty="0" err="1"/>
              <a:t>Universiti</a:t>
            </a:r>
            <a:r>
              <a:rPr lang="en-US" dirty="0"/>
              <a:t> </a:t>
            </a:r>
            <a:r>
              <a:rPr lang="en-US" dirty="0" err="1"/>
              <a:t>Tun</a:t>
            </a:r>
            <a:r>
              <a:rPr lang="en-US" dirty="0"/>
              <a:t> Abdul </a:t>
            </a:r>
            <a:r>
              <a:rPr lang="en-US" dirty="0" err="1"/>
              <a:t>Razak</a:t>
            </a:r>
            <a:br>
              <a:rPr lang="en-US" dirty="0"/>
            </a:br>
            <a:endParaRPr lang="en-US" dirty="0"/>
          </a:p>
          <a:p>
            <a:r>
              <a:rPr lang="en-US" dirty="0"/>
              <a:t>Sunway Education Group</a:t>
            </a:r>
            <a:br>
              <a:rPr lang="en-US" dirty="0"/>
            </a:br>
            <a:endParaRPr lang="en-US" dirty="0"/>
          </a:p>
          <a:p>
            <a:r>
              <a:rPr lang="en-US" dirty="0"/>
              <a:t>Help University</a:t>
            </a:r>
          </a:p>
          <a:p>
            <a:endParaRPr lang="en-US" dirty="0"/>
          </a:p>
        </p:txBody>
      </p:sp>
    </p:spTree>
    <p:extLst>
      <p:ext uri="{BB962C8B-B14F-4D97-AF65-F5344CB8AC3E}">
        <p14:creationId xmlns:p14="http://schemas.microsoft.com/office/powerpoint/2010/main" val="3425033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067A6AF3028A14BA466F5A16B599CF1" ma:contentTypeVersion="13" ma:contentTypeDescription="Create a new document." ma:contentTypeScope="" ma:versionID="db4a00964b72962ce2697f25b0d6492f">
  <xsd:schema xmlns:xsd="http://www.w3.org/2001/XMLSchema" xmlns:xs="http://www.w3.org/2001/XMLSchema" xmlns:p="http://schemas.microsoft.com/office/2006/metadata/properties" xmlns:ns2="1df54c46-09dd-4e22-90e0-4942537cabe0" xmlns:ns3="2f0241a9-c923-4722-9e66-6776cc08ab42" targetNamespace="http://schemas.microsoft.com/office/2006/metadata/properties" ma:root="true" ma:fieldsID="b1b9b2c52e01069da2875e2ad16a5f12" ns2:_="" ns3:_="">
    <xsd:import namespace="1df54c46-09dd-4e22-90e0-4942537cabe0"/>
    <xsd:import namespace="2f0241a9-c923-4722-9e66-6776cc08ab4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54c46-09dd-4e22-90e0-4942537cab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f0241a9-c923-4722-9e66-6776cc08ab4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94F56F3-7CAA-4490-8D3B-8CCC779EF8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54c46-09dd-4e22-90e0-4942537cabe0"/>
    <ds:schemaRef ds:uri="2f0241a9-c923-4722-9e66-6776cc08ab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53C7615-A4FB-48AA-9EE6-6A1870FC28F8}">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2f0241a9-c923-4722-9e66-6776cc08ab42"/>
    <ds:schemaRef ds:uri="http://purl.org/dc/elements/1.1/"/>
    <ds:schemaRef ds:uri="http://schemas.microsoft.com/office/2006/metadata/properties"/>
    <ds:schemaRef ds:uri="1df54c46-09dd-4e22-90e0-4942537cabe0"/>
    <ds:schemaRef ds:uri="http://www.w3.org/XML/1998/namespace"/>
  </ds:schemaRefs>
</ds:datastoreItem>
</file>

<file path=customXml/itemProps3.xml><?xml version="1.0" encoding="utf-8"?>
<ds:datastoreItem xmlns:ds="http://schemas.openxmlformats.org/officeDocument/2006/customXml" ds:itemID="{21264876-5918-4C24-A0AF-0B8C21A0C5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904</TotalTime>
  <Words>606</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Franklin Gothic Book</vt:lpstr>
      <vt:lpstr>Franklin Gothic Demi</vt:lpstr>
      <vt:lpstr>Franklin Gothic Medium</vt:lpstr>
      <vt:lpstr>Office Theme</vt:lpstr>
      <vt:lpstr>Access to Higher Education for Refugees in Malaysia (Screen reader-friendly slides DRAFT)  Lilianne Fan Co-Founder Geutanyoe Foundation</vt:lpstr>
      <vt:lpstr>Refugees and Higher Education: Global Trends </vt:lpstr>
      <vt:lpstr>The Global Compact on Refugees Commitment to Education</vt:lpstr>
      <vt:lpstr>Refugees in Asia Pacific</vt:lpstr>
      <vt:lpstr>Refugees and Access to Higher Education in Malaysia</vt:lpstr>
      <vt:lpstr>The White Paper on Refugee Tertiary Education</vt:lpstr>
      <vt:lpstr>Signatory Institutions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COFFEE BREAK</dc:title>
  <dc:creator>Martin VIDANES</dc:creator>
  <cp:lastModifiedBy>James CHAN</cp:lastModifiedBy>
  <cp:revision>11</cp:revision>
  <dcterms:created xsi:type="dcterms:W3CDTF">2020-11-05T06:14:50Z</dcterms:created>
  <dcterms:modified xsi:type="dcterms:W3CDTF">2020-12-08T09:46:25Z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0x0101005067A6AF3028A14BA466F5A16B599CF1</vt:lpwstr>
  </property>
</Properties>
</file>